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81" r:id="rId6"/>
    <p:sldId id="263" r:id="rId7"/>
    <p:sldId id="264" r:id="rId8"/>
    <p:sldId id="265" r:id="rId9"/>
    <p:sldId id="282" r:id="rId10"/>
    <p:sldId id="283" r:id="rId11"/>
    <p:sldId id="284" r:id="rId12"/>
    <p:sldId id="285" r:id="rId13"/>
    <p:sldId id="286" r:id="rId14"/>
    <p:sldId id="287" r:id="rId15"/>
    <p:sldId id="258" r:id="rId16"/>
    <p:sldId id="259" r:id="rId17"/>
    <p:sldId id="288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70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7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9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67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73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2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81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49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8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218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02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262B6-F435-45C2-8637-26F194A8CB1A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E6409-767D-48C5-92ED-E97B8942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105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Художественная вышивка </a:t>
            </a:r>
            <a:endParaRPr lang="ru-RU" sz="6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0" y="1765775"/>
            <a:ext cx="3573890" cy="4712336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90687"/>
            <a:ext cx="3703320" cy="47874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1690687"/>
            <a:ext cx="4176757" cy="478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760" y="594360"/>
            <a:ext cx="5181600" cy="56235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Духовность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поэзия и живопись переплетаются в творчестве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Монтейля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жизнью. Он неутомимый исследователь древней истории и истории религий, движимый увлечением невидимыми вещами. В интенсивную художественную работу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Монтейля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проникают люди, живущие в духе свободы, которые перемещаются между своей верой, духовностью и чувственностью, которые восстали против разумности. Его личный пантеон простирается от мистического персидского поэта Омара Хайяма, кинорежиссёра Пирса Паоло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Пазолини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 фантаста Филипа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Киндреда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Дика: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 долго размышлять, когда создаю новый проект. Вызов вдохновляющих и творческих деятелей - это мой способ связать поток разрозненных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идей».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" y="315065"/>
            <a:ext cx="6504126" cy="59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39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1800" y="259080"/>
            <a:ext cx="5410200" cy="70408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искал простой способ быть креативным, как те старейшины, которых я встретил в Зенджане. Вышивка - это такая медленная анахроничная техника. На производство 5 см гобелена уходит 11 часов. Средний и большой форматы занимают от 3 до 6 месяцев. Это медленное ремесло, почти гипнотическое. Я работаю с тканью в руках, никаких пялец, глаза зафиксированы на маленькой рабочей зоне. Охватывая взглядом всю картину, я точно знаю, что делаю. Нет места импровизации, кроме как при подборе цветов. Удивительно, но работая с шерстяной нитью, я получаю более широкую цветовую палитру, чем с пробирками для краски.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59080"/>
            <a:ext cx="629412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5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8" y="209452"/>
            <a:ext cx="10058400" cy="643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8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0" y="171332"/>
            <a:ext cx="5394960" cy="6621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" y="171332"/>
            <a:ext cx="5423535" cy="662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21920"/>
            <a:ext cx="3870960" cy="1325563"/>
          </a:xfrm>
        </p:spPr>
        <p:txBody>
          <a:bodyPr/>
          <a:lstStyle/>
          <a:p>
            <a:r>
              <a:rPr lang="ru-RU" dirty="0" smtClean="0"/>
              <a:t>Сумка-</a:t>
            </a:r>
            <a:r>
              <a:rPr lang="ru-RU" dirty="0" err="1" smtClean="0"/>
              <a:t>шоппер</a:t>
            </a:r>
            <a:r>
              <a:rPr lang="ru-RU" dirty="0" smtClean="0"/>
              <a:t> с вышивкой.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0080" y="1310640"/>
            <a:ext cx="377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Стильно 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133600"/>
            <a:ext cx="4297680" cy="45110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441960"/>
            <a:ext cx="5471160" cy="62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2" y="626541"/>
            <a:ext cx="5400608" cy="59588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28" y="626541"/>
            <a:ext cx="5958840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8" y="99139"/>
            <a:ext cx="5015032" cy="65488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99140"/>
            <a:ext cx="5394960" cy="65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80" y="1233805"/>
            <a:ext cx="460248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Екатерина</a:t>
            </a:r>
            <a:r>
              <a:rPr lang="ru-RU" dirty="0" smtClean="0"/>
              <a:t> </a:t>
            </a:r>
            <a:r>
              <a:rPr lang="ru-RU" b="1" dirty="0" smtClean="0"/>
              <a:t>Никитина</a:t>
            </a:r>
            <a:r>
              <a:rPr lang="ru-RU" dirty="0" smtClean="0"/>
              <a:t>-автор миниатюрной ручной вышивки.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67640"/>
            <a:ext cx="6858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67640"/>
            <a:ext cx="5882640" cy="6507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"/>
            <a:ext cx="5745480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2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37160"/>
            <a:ext cx="5791200" cy="659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137160"/>
            <a:ext cx="5867400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5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17" y="250666"/>
            <a:ext cx="5004383" cy="647713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88" y="250666"/>
            <a:ext cx="5077012" cy="64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2920"/>
            <a:ext cx="5471160" cy="5897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502920"/>
            <a:ext cx="5730240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" y="182880"/>
            <a:ext cx="6004560" cy="6309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2880"/>
            <a:ext cx="577596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4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67640"/>
            <a:ext cx="5218176" cy="6522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09" y="167640"/>
            <a:ext cx="5467061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2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понадобится для вышивания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гладью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1050608"/>
            <a:ext cx="9204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первых работ лучше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выбирать–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хлопок или бязь. Не забудьте перед началом работы тщательно отгладить ткань, чтобы рисунок получился ровным и аккуратным.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 должна быть плотной и однотонной.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Идеально подойдет набор для вышивания «Гамма».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Хлопковые нитки мулине. На первое время можно взять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 ПНК им Кирова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самые бюджетные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«Гамму».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Пяльцы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всего брать деревянные и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каучуковые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пяльцы для оформления готовых работ.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купить самые простые маникюрные ножницы.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Игольница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смастерить самой или купить уже готовую игольницу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Копиральная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бумага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переноса рисунка на ткань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99546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7" y="1499547"/>
            <a:ext cx="4940490" cy="4940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39" y="1902867"/>
            <a:ext cx="6280813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7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447800"/>
            <a:ext cx="50292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9960" y="678359"/>
            <a:ext cx="4272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30" y="2003922"/>
            <a:ext cx="6336270" cy="44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9349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Нитки мулине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3" y="1013610"/>
            <a:ext cx="6429837" cy="46696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381" y="5683279"/>
            <a:ext cx="608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Набор ниток мулине "</a:t>
            </a:r>
            <a:r>
              <a:rPr lang="ru-RU" dirty="0" err="1"/>
              <a:t>Петербурженка</a:t>
            </a:r>
            <a:r>
              <a:rPr lang="ru-RU" dirty="0"/>
              <a:t>" от бренда ПНК им. Кирова (Россия) содержит 100 моточков ниток популярных цветов, длина каждого мотка - 10 метров.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1027127"/>
            <a:ext cx="492252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5823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Пяльцы деревянные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035684"/>
            <a:ext cx="4358640" cy="5654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5685"/>
            <a:ext cx="565404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37159"/>
            <a:ext cx="10515600" cy="1463039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Пяльцы каучуковые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325880"/>
            <a:ext cx="3973830" cy="5090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1" r="12666"/>
          <a:stretch/>
        </p:blipFill>
        <p:spPr>
          <a:xfrm>
            <a:off x="4282440" y="1325880"/>
            <a:ext cx="3627120" cy="5090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59" y="1325880"/>
            <a:ext cx="3851911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34439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Игольница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1212786"/>
            <a:ext cx="4820920" cy="5273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9" y="1212787"/>
            <a:ext cx="5245091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4" y="671945"/>
            <a:ext cx="4403356" cy="4955446"/>
          </a:xfrm>
        </p:spPr>
      </p:pic>
      <p:sp>
        <p:nvSpPr>
          <p:cNvPr id="5" name="TextBox 4"/>
          <p:cNvSpPr txBox="1"/>
          <p:nvPr/>
        </p:nvSpPr>
        <p:spPr>
          <a:xfrm>
            <a:off x="884487" y="5627391"/>
            <a:ext cx="3493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Деталь передника.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Начало XIX века. Вологодская губ.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Государственный Русский музей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671945"/>
            <a:ext cx="4964430" cy="4955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0" y="5627391"/>
            <a:ext cx="4391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Девичий головной убор "повязка".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Начало XIX века. Нижегородская губерния.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/>
              <a:t>Государственный Русский музей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1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9880" y="57537"/>
            <a:ext cx="544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Бобины для мулине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" y="228599"/>
            <a:ext cx="4572000" cy="6423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40" y="765423"/>
            <a:ext cx="5143500" cy="58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0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Начать вышивать очень просто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" y="1569720"/>
            <a:ext cx="11186160" cy="5049203"/>
          </a:xfrm>
        </p:spPr>
        <p:txBody>
          <a:bodyPr/>
          <a:lstStyle/>
          <a:p>
            <a:r>
              <a:rPr lang="ru-RU" dirty="0"/>
              <a:t>Подготовить ткань – постирать, отпарить и вставить в пяльцы</a:t>
            </a:r>
          </a:p>
          <a:p>
            <a:r>
              <a:rPr lang="ru-RU" dirty="0" smtClean="0"/>
              <a:t>Нарисовать </a:t>
            </a:r>
            <a:r>
              <a:rPr lang="ru-RU" dirty="0"/>
              <a:t>эскиз или выбрать и </a:t>
            </a:r>
            <a:r>
              <a:rPr lang="ru-RU" dirty="0" smtClean="0"/>
              <a:t>распечатать </a:t>
            </a:r>
            <a:r>
              <a:rPr lang="ru-RU" dirty="0"/>
              <a:t>картинку</a:t>
            </a:r>
          </a:p>
          <a:p>
            <a:r>
              <a:rPr lang="ru-RU" dirty="0" smtClean="0"/>
              <a:t> </a:t>
            </a:r>
            <a:r>
              <a:rPr lang="ru-RU" dirty="0"/>
              <a:t>Перевести рисунок на ткань с помощью копирки</a:t>
            </a:r>
          </a:p>
          <a:p>
            <a:r>
              <a:rPr lang="ru-RU" dirty="0" smtClean="0"/>
              <a:t>Закрепить </a:t>
            </a:r>
            <a:r>
              <a:rPr lang="ru-RU" dirty="0"/>
              <a:t>нитку и сделать первый стежок</a:t>
            </a:r>
          </a:p>
          <a:p>
            <a:r>
              <a:rPr lang="ru-RU" dirty="0" smtClean="0"/>
              <a:t>Наслаждаться </a:t>
            </a:r>
            <a:r>
              <a:rPr lang="ru-RU" dirty="0"/>
              <a:t>процессом и замечать свои мысли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93" y="2882166"/>
            <a:ext cx="3519488" cy="373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21919"/>
            <a:ext cx="10515600" cy="18126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бояться ошибаться и помнить, что в современной вышивке нет никакого «правильно».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4" y="1690689"/>
            <a:ext cx="4059501" cy="4772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8" y="1751173"/>
            <a:ext cx="3583305" cy="46515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36" y="1690689"/>
            <a:ext cx="3650932" cy="465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243421"/>
            <a:ext cx="4831080" cy="3272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43420"/>
            <a:ext cx="5364480" cy="3272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703815"/>
            <a:ext cx="4831080" cy="2952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703815"/>
            <a:ext cx="5364480" cy="29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792480"/>
            <a:ext cx="11201400" cy="8982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Стефания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Пейчиновска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мастер ручной вышивки. Она живёт и работает в Берлине. Стефания — дипломированный архитектор, но именно в вышивке, по её словам, она находит максимальное удовольствие, называя его медитативным и умиротворяющим занятием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2316479"/>
            <a:ext cx="4650086" cy="4404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2316480"/>
            <a:ext cx="4389120" cy="44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2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350514"/>
            <a:ext cx="5744782" cy="6172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04" y="350514"/>
            <a:ext cx="5988674" cy="61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7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67640"/>
            <a:ext cx="5577840" cy="6477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0" y="167640"/>
            <a:ext cx="606552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7" y="365124"/>
            <a:ext cx="5585723" cy="62337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7" y="365124"/>
            <a:ext cx="5905763" cy="62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Паскаль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Монтейль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изобразительных искусств.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Текстильная поэзия.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27906"/>
            <a:ext cx="4761654" cy="5673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2122391"/>
            <a:ext cx="5535888" cy="40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95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455</Words>
  <Application>Microsoft Office PowerPoint</Application>
  <PresentationFormat>Широкоэкранный</PresentationFormat>
  <Paragraphs>41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Художественная вышивка </vt:lpstr>
      <vt:lpstr>Презентация PowerPoint</vt:lpstr>
      <vt:lpstr>Презентация PowerPoint</vt:lpstr>
      <vt:lpstr>Презентация PowerPoint</vt:lpstr>
      <vt:lpstr>Стефания Пейчиновска — мастер ручной вышивки. Она живёт и работает в Берлине. Стефания — дипломированный архитектор, но именно в вышивке, по её словам, она находит максимальное удовольствие, называя его медитативным и умиротворяющим занятием.</vt:lpstr>
      <vt:lpstr>Презентация PowerPoint</vt:lpstr>
      <vt:lpstr>Презентация PowerPoint</vt:lpstr>
      <vt:lpstr>Презентация PowerPoint</vt:lpstr>
      <vt:lpstr>Паскаль Монтейль- мастер изобразительных искусств.   Текстильная поэзия.</vt:lpstr>
      <vt:lpstr>Презентация PowerPoint</vt:lpstr>
      <vt:lpstr>Презентация PowerPoint</vt:lpstr>
      <vt:lpstr>Презентация PowerPoint</vt:lpstr>
      <vt:lpstr>Презентация PowerPoint</vt:lpstr>
      <vt:lpstr>Сумка-шоппер с вышивкой.</vt:lpstr>
      <vt:lpstr>Презентация PowerPoint</vt:lpstr>
      <vt:lpstr>Презентация PowerPoint</vt:lpstr>
      <vt:lpstr>Екатерина Никитина-автор миниатюрной ручной вышивки.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понадобится для вышивания гладью</vt:lpstr>
      <vt:lpstr>Ткань</vt:lpstr>
      <vt:lpstr>Иглы</vt:lpstr>
      <vt:lpstr>Нитки мулине</vt:lpstr>
      <vt:lpstr>Пяльцы деревянные</vt:lpstr>
      <vt:lpstr>Пяльцы каучуковые</vt:lpstr>
      <vt:lpstr>Игольница</vt:lpstr>
      <vt:lpstr>Презентация PowerPoint</vt:lpstr>
      <vt:lpstr>Начать вышивать очень просто:</vt:lpstr>
      <vt:lpstr> Главное – не бояться ошибаться и помнить, что в современной вышивке нет никакого «правильно».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Художественная вышивка</dc:title>
  <dc:creator>Пользователь</dc:creator>
  <cp:lastModifiedBy>Пользователь</cp:lastModifiedBy>
  <cp:revision>23</cp:revision>
  <dcterms:created xsi:type="dcterms:W3CDTF">2023-09-25T11:18:30Z</dcterms:created>
  <dcterms:modified xsi:type="dcterms:W3CDTF">2023-09-27T15:22:06Z</dcterms:modified>
</cp:coreProperties>
</file>