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BC80-92B8-4E26-BCBA-C354C7E6D94C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8587A-E6E8-4014-869A-DBB57AE863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8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3C72-6AD4-4E86-8726-B5D87C9ACE7E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FF20F-DB37-450F-ACF8-D6C3850653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793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BFA5-03FF-44EF-A76D-D202C33EDA62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C179-492D-4206-9470-7AFC21DF95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549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575E-1707-4A69-8673-D4403579FEE7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3EF8-B7C4-4E9B-BE8A-82153FA803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9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13D1E-79E6-4F9E-B671-F186FEE7C57F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3B620-6591-462C-BED2-71C7DD2D66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2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0E92-2A0F-4424-9F45-6F769DF33EF9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93C9-AE22-417E-BDC8-9F548F79D8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195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DE826-4732-49B4-A511-AFCC3E396BF8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07B11-53C0-4C91-B5FC-3DAF79113E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7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5EBB-99E6-47AB-8478-34B805C14FBF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9B399-00E6-4410-8176-A2AE5A2076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1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191E5-75D4-4D6D-BA1E-3A3D35A09BBF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51426-E96C-47C4-9642-F49296ED89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2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A2B5-34D0-495B-98BB-270DCAB1CB66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D02C8-7937-4ACA-B41C-2968D3F42F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70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E4DF-0BB1-4FA9-8519-4B0E694DAB2D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BD328-C719-4C3A-9870-78569614CB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09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4011FA-36DB-4F0E-9703-F1F9648E3ACA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F42AC8B-64AC-4806-B7F9-13728B0A0DD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6787"/>
          </a:xfrm>
        </p:spPr>
        <p:txBody>
          <a:bodyPr/>
          <a:lstStyle/>
          <a:p>
            <a:pPr eaLnBrk="1" hangingPunct="1"/>
            <a:endParaRPr lang="ru-RU" altLang="ru-RU" sz="3200" smtClean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300163"/>
            <a:ext cx="9144000" cy="4430712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возникающие по реализации инклюзивного образования</a:t>
            </a: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ли право родители перевести ребенка из специальной (коррекционной) школы в обычную общеобразовательную школу?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этим, представляется, что исходя из интересов ребенка перевод из отдельной организации, осуществляющей образовательную деятельность по адаптированной основной общеобразовательной программе,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рядовую общеобразовательную организацию возможен при условии создания в ней специальных условий для получения образования согласно особенностям организации образовательной деятельности для учащихся с ограниченными возможностями здоровья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(часть III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утвержденного приказом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30 августа 2013 г. № 1015).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оставить на повторное обучение учащегося с ограниченными возможностями здоровья по причине академической задолженности?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58 Федерального закона № 273-ФЗ не содержит особых положений относительно проведения промежуточной аттестации учащихся с ограниченными возможностями здоровья. Порядок проведения такой аттестации устанавливается локальным нормативным актом образовательной организации. Вместе с тем часть 9 данной статьи в совокупности с другими нормами Федерального закона № 273-ФЗ позволяют утверждать, что обучение по адаптированной общеобразовательной программе следует рассматривать как индивидуальный образовательный маршрут учащегося, имеющий ряд особенностей.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требования промежуточной аттестации к лицам с ограниченными возможностями здоровья могут отличаться от общих требований к промежуточной аттестации обучающихся по основным общеобразовательным программам.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оставить на повторное обучение учащегося с ограниченными возможностями здоровья по причине академической задолженности?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Представляется, что вопрос об оставлении на повторное обучение учащихся с ограниченными возможностями здоровья по итогам промежуточной аттестации должен рассматриваться индивидуально, исходя из характера ограничений, а также из содержания самой адаптированной программы. Например, повторное обучение допустимо при сохранном интеллекте учащегося, имеющего, например, нарушения опорно-двигательного аппарата, особенно, когда академическая задолженность возникла вследствие длительной невозможности посещения образовательной организации, сложностей в организации домашнего обучения в этот период и т.д.</a:t>
            </a:r>
            <a:b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оставить на повторное обучение учащегося с ограниченными возможностями здоровья по причине академической задолженности?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время, отдельные адаптированные общеобразовательные программы вообще не предполагают повторного обучения, например, программы для лиц с различными формами умственной отсталости, обучение которых завершается выдачей свидетельства об обучении. Данное свидетельство не является документом об образовании и не подтверждает освоение образовательной программы основного общего или среднего общего образования (ч. 13 ст. 60 Федерального закона № 273-ФЗ).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 можно оставить ребенка на повторное обучение?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9363"/>
            <a:ext cx="10515600" cy="4927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9 статьи 58 нового Федерального закона устанавливается следующая норма.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не содержит ограничения на количество лет повторного обучения. При этом четко прописывает, что вариант развития событий по факту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неликвидации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академической задолженности выбирают именно родители. Поэтому образовательная организация не вправе в любом случае сделать такой выбор за родителей.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раз можно оставить ребенка на повторное обучение?</a:t>
            </a:r>
            <a:endParaRPr lang="ru-RU" alt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надо иметь в виду, что согласно семейному законодательству (ч. 1 ст. 65 Семейного кодекса РФ) 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ч. 2 и 3 ст. 56 Семейного кодекса РФ ребенок имеет право на защиту от злоупотреблений со стороны родителей (лиц, их заменяющих).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организаций и иные граждане, которым станет известно об угрозе жизни или здоровью ребенка, о нарушении его прав и законных интересов, обязаны сообщить об этом в орган опеки и попечительства по месту фактического нахождения ребенка. При получении таких сведений орган опеки и попечительства обязан принять необходимые меры по защите прав и законных интересов ребенка.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болеет, регулярно посещать школу не может. Какие возможности для этого предусмотрены в законе?</a:t>
            </a: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предусматривает две ситуации: семейное образование и обучение на дому.</a:t>
            </a:r>
            <a:b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ч. 2 ст. 63 данного Федерального закона общее образование может быть получено в форме семейного образования. Согласно же ч. 3 ст. 17 рассматриваемого Федерального закона обучение в форме семейного образования и самообразования осуществляется с правом последующего прохождения промежуточной и государственной итоговой аттестации в организациях, осуществляющих образовательную деятельность.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болеет, регулярно посещать школу не может. Какие возможности для этого предусмотрены в законе?</a:t>
            </a: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 ст. 34 Федерального закона «Об образовании в Российской Федерации» предусматривает, что лица, осваивающие основную образовательную программу в форме семейного образования, не имеющие основного общего или среднего общего образования, вправе пройти экстерном промежуточную и государственную итоговую аттестацию в организации, осуществляющей образовательную деятельность по соответствующей имеющей государственную аккредитацию основной общеобразовательной программе, бесплатно.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освоение образовательных программ общего образования в форме семейного образования данным Федеральным законом допускается, однако каких-либо государственных гарантий по финансированию данной формы образования не предусматривается. Установлена лишь бесплатность прохождения экстерном промежуточной и государственной итоговой аттестации.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болеет, регулярно посещать школу не может. Какие возможности для этого предусмотрены в законе?</a:t>
            </a: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ч. 5 ст. 41 Федерального закона «Об образовании в Российской Федерации» обучение обучающихся, осваивающих основные общеобразовательные программы и нуждающихся в длительном лечении, а также детей-инвалидов, которые по состоянию здоровья не могут посещать образовательные организации, может быть также организовано образовательными организациями на дому или в медицинских организациях.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(законных представителей).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обучение на дому за счет средств соответствующего бюджета возможно для ребенка лишь в том случае, если есть заключение медицинской организации.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Ребенок-первоклассник практически не осваивает образовательную программу по состоянию здоровья. Родители отказываются обследовать ребенка на психолого-медико-педагогической комиссии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проблема с обучением ребенка возникает действительно из-за позиции семьи, то образовательная организация обязана сообщить о сложившейся ситуации в органы, осуществляющие защиту прав детей (комиссию по делам несовершеннолетних и защите их прав, органы опеки и попечительства).</a:t>
            </a:r>
          </a:p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нормативными правовыми актами детям-инвалидам и детям с ограниченными возможностями здоровья гарантировано право на получение образования?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Каждому ребенку от рождения принадлежат и гарантируются государством права и свободы человека и гражданина в соответствии с Конституцией РФ, общепризнанными принципами и нормами международного права, международными договорами РФ, Семейным кодексом РФ и другими нормативными правовыми актами. 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г. Российская Федерация ратифицировала Конвенцию о правах инвалидов, согласно которой Россия не только признает право инвалидов на образование, но и должна обеспечивать образование детей-инвалидов на всех уровнях, в т. ч. дошкольном. Для реализации данной цели нормативные правовые акты, регулирующие социальную защиту инвалидов в РФ, приводятся в соответствие с положениями Конвенции.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Закону № 181-ФЗ государство поддерживает получение инвалидами образования и гарантирует создание необходимых условий для его получения.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 Родители обязаны обеспечить получение детьми общего образования (ст. 63 Семейного кодекса РФ, п. 1 ч. 4 ст. 44 Федерального закона № 273-ФЗ).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права не могут осуществляться в противоречии с интересами детей. Обеспечение интересов детей должно быть предметом основной заботы их родителей.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осуществляющие родительские права в ущерб правам и интересам детей, несут ответственность в установленном законом порядке (ст. 65 Семейного кодекса РФ). Действующим законодательством предусмотрена семейно-правовая, административная и даже уголовная ответственность родителей в случае ущемления прав и законных интересов детей.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образование в Российской Федерации является одним из неотъемлемых конституционных прав граждан, само же образование рассматривается законом, прежде всего, как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 (п. 1 ст. 2 Федерального закона № 273-ФЗ). 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ненадлежащее поведение родителей, обязанных заботиться об обеспечении прав ребенка в области образования можно приравнять к отказу от попечения. В таком случае на должностных лиц образовательных организаций, которым стало известно о данной ситуации, возлагается обязанность сообщить об этом в органы опеки и попечительства по месту фактического нахождения детей (п. 1 ст. 122 Семейного кодекса РФ).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содержании обращения в уполномоченные органы целесообразно дать развернутую характеристику сложившейся ситуации с ребенком, представить психолого-педагогический анализ, описать поведение родителей, меры, предпринятые образовательной организацией.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защите прав детей, являясь органами власти, обязаны рассмотреть обращение по существу и дать образовательной организации ответ в течение месяца.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выпускников с ограниченными возможностями здоровья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участникам с ограниченными возможностями здоровья (ОВЗ) относятся лица, имеющие недостатки в физическом и (или) психическом развитии, в том числе глухие, слабослышащие, слепые, слабовидящие, с тяжелыми нарушениями речи, с нарушениями опорно-двигательного аппарата и другие.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IX классов с ОВЗ имеют право добровольно выбрать формат выпускных испытаний – это может быть основной государственный экзамен либо государственный выпускной экзамен.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специальные правила организации ГИА для выпускников с ограниченными возможностями здоровья.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выпускников с ограниченными возможностями здоровья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организации и проведения ГИА для учащихся с ОВЗ определяются с учетом особенностей психофизического развития, индивидуальных возможностей и состояния здоровья выпускников.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необходимых условий проведения ГИА выпускник с ОВЗ при подаче заявления на участие в ГИА должен предоставить один из следующих документов (оригинал или ксерокопию):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заключение психолого-медико-педагогической комиссии;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справка, подтверждающая факт установления инвалидности, выданной федеральным государственным учреждением медико-социальной экспертизы.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условия проведения экзамена должны учитывать индивидуальные особенности обучающихся с ОВЗ, детей-инвалидов, инвалидов и обеспечивать им возможность беспрепятственного доступа и пребывания в аудиториях, туалетных и других помещениях.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выпускников с ограниченными возможностями здоровья</a:t>
            </a:r>
            <a:r>
              <a:rPr lang="ru-RU" altLang="ru-RU" sz="2800" smtClean="0"/>
              <a:t/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помещениях должны быть пандусы, поручни, расширенные дверные проемы, лифты, специальные кресла и другие приспособления. При отсутствии лифтов аудитория располагается на первом этаже.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экзамена присутствуют ассистенты, оказывающие участникам необходимую техническую помощь с учетом их индивидуальных особенностей, помогающие им занять рабочее место, передвигаться, прочитать задание, принять лекарство.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экзамена могут пользоваться необходимыми им техническими средствами с учетом их индивидуальных особенностей.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общего и профессионального образования, а также профессионального обучения инвалидов направлена: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7150"/>
            <a:ext cx="10515600" cy="48498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осуществление ими прав и свобод человека наравне с другими гражданами;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личности, индивидуальных способностей и возможностей;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интеграцию в общество.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управления образованием и образовательные организации совместно с органами социальной защиты населения и органами здравоохранения обеспечивают получение инвалидами общедоступного и бесплатного дошкольного, начального общего, основного общего, среднего общего образования и среднего профессионального образования, а также бесплатного высшего образования.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образование, профессиональное образование и профессиональное обучение инвалидов осуществляются в соответствии с адаптированными образовательными программами и индивидуальными программами реабилитации. Дети-инвалиды и их родители (законные представители) обеспечиваются информацией по вопросам получения образования и реабилитации.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инвалидами образования, в т. ч. на дому и в форме семейного образования, им должна оказываться психолого-педагогическая поддержка.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838200" y="554038"/>
            <a:ext cx="10515600" cy="5622925"/>
          </a:xfrm>
        </p:spPr>
        <p:txBody>
          <a:bodyPr/>
          <a:lstStyle/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могут получать образование в организациях, осуществляющих образовательную деятельность по реализации основных общеобразовательных программ, в которых созданы специальные условия для обучающихся с ограниченными возможностями здоровья (далее - ОВЗ), а также в отдельных организациях, осуществляющих образовательную деятельность по адаптированным основным общеобразовательным программам.</a:t>
            </a:r>
          </a:p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 обучения детей-инвалидов по основным общеобразовательным программам в образовательных организациях органы управления образованием с согласия родителей (законных представителей) детей-инвалидов обеспечивают организацию их обучения по основным общеобразовательным программам на дому. Основанием для такого обучения являются обращение в письменной форме их родителей (законных представителей) и заключение медицинской организации.</a:t>
            </a:r>
          </a:p>
          <a:p>
            <a:pPr eaLnBrk="1" hangingPunct="1"/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заболеваний, наличие которых дает право на обучение по основным общеобразовательным программам на дому, утверждается уполномоченным Правительством РФ федеральным органом исполнительной власти.</a:t>
            </a:r>
          </a:p>
          <a:p>
            <a:pPr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регламентации и оформления отношений государственной (муниципальной) образовательной организации и родителей (законных представителей) детей-инвалидов в части организации обучения по основным общеобразовательным программам на дому устанавливается нормативным правовым актом уполномоченного органа государственной власти субъекта РФ. Размеры компенсации затрат родителей (законных представителей) детей-инвалидов на эти цели определяются законами и иными нормативными правовыми актами субъектов РФ и являются расходными обязательствами субъектов РФ.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дистанционного образования детей-инвалидов необходимо также руководствоваться постановлением Правительства РФ от 18.07.1996 № 861 и письмом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30.09.2009 № 06-1254, которым направлены рекомендации по созданию условий для дистанционного обучения детей-инвалидов, нуждающихся в обучении на дому, в субъекте РФ.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ли право родители перевести ребенка из специальной (коррекционной) школы в обычную общеобразовательную школу?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имеют право на перевод в другую образовательную организацию, реализующую образовательную программу соответствующего уровня, в порядке, предусмотренном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 (п. 15 ч. 1 ст. 34 Федерального закона № 273-ФЗ).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(законных представителей) и на основании рекомендаций психолого-медико-педагогической комиссии (ч. 3 ст. 55 Федерального закона № 273-ФЗ).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ли право родители перевести ребенка из специальной (коррекционной) школы в обычную общеобразовательную школу?</a:t>
            </a:r>
            <a: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при таком переводе надо учитывать необходимость создания условий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в максимальной степени способствующих получению образования определенного уровня и определенной направленности, а также социальному развитию этих лиц (п. 1 ч. 5 ст. 5 Федерального закона № 273-ФЗ).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Представляется, что такие условия отсутствуют в рядовой общеобразовательной организации, не реализующей адаптированные образовательные программы для данной категории обучающихся с ограниченными возможностями здоровья.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надо иметь в виду, что реализация инклюзивного образования не должна нарушать права других обучающихся на получение общего образования.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2435</Words>
  <Application>Microsoft Office PowerPoint</Application>
  <PresentationFormat>Широкоэкранный</PresentationFormat>
  <Paragraphs>71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Calibri</vt:lpstr>
      <vt:lpstr>Arial</vt:lpstr>
      <vt:lpstr>Calibri Light</vt:lpstr>
      <vt:lpstr>Times New Roman</vt:lpstr>
      <vt:lpstr>Тема Office</vt:lpstr>
      <vt:lpstr>Презентация PowerPoint</vt:lpstr>
      <vt:lpstr>Какими нормативными правовыми актами детям-инвалидам и детям с ограниченными возможностями здоровья гарантировано право на получение образования? </vt:lpstr>
      <vt:lpstr>Поддержка общего и профессионального образования, а также профессионального обучения инвалидов направлена: </vt:lpstr>
      <vt:lpstr>Презентация PowerPoint</vt:lpstr>
      <vt:lpstr>Презентация PowerPoint</vt:lpstr>
      <vt:lpstr>Презентация PowerPoint</vt:lpstr>
      <vt:lpstr>Презентация PowerPoint</vt:lpstr>
      <vt:lpstr>Имеют ли право родители перевести ребенка из специальной (коррекционной) школы в обычную общеобразовательную школу? </vt:lpstr>
      <vt:lpstr>Имеют ли право родители перевести ребенка из специальной (коррекционной) школы в обычную общеобразовательную школу? </vt:lpstr>
      <vt:lpstr>Имеют ли право родители перевести ребенка из специальной (коррекционной) школы в обычную общеобразовательную школу? </vt:lpstr>
      <vt:lpstr>Можно ли оставить на повторное обучение учащегося с ограниченными возможностями здоровья по причине академической задолженности? </vt:lpstr>
      <vt:lpstr>Можно ли оставить на повторное обучение учащегося с ограниченными возможностями здоровья по причине академической задолженности? </vt:lpstr>
      <vt:lpstr>Можно ли оставить на повторное обучение учащегося с ограниченными возможностями здоровья по причине академической задолженности? </vt:lpstr>
      <vt:lpstr>Сколько раз можно оставить ребенка на повторное обучение? </vt:lpstr>
      <vt:lpstr>Сколько раз можно оставить ребенка на повторное обучение?</vt:lpstr>
      <vt:lpstr>Ребенок часто болеет, регулярно посещать школу не может. Какие возможности для этого предусмотрены в законе?</vt:lpstr>
      <vt:lpstr>Ребенок часто болеет, регулярно посещать школу не может. Какие возможности для этого предусмотрены в законе?</vt:lpstr>
      <vt:lpstr>Ребенок часто болеет, регулярно посещать школу не может. Какие возможности для этого предусмотрены в законе?</vt:lpstr>
      <vt:lpstr>Ребенок-первоклассник практически не осваивает образовательную программу по состоянию здоровья. Родители отказываются обследовать ребенка на психолого-медико-педагогической комиссии </vt:lpstr>
      <vt:lpstr>Презентация PowerPoint</vt:lpstr>
      <vt:lpstr>Презентация PowerPoint</vt:lpstr>
      <vt:lpstr>Презентация PowerPoint</vt:lpstr>
      <vt:lpstr>Права выпускников с ограниченными возможностями здоровья </vt:lpstr>
      <vt:lpstr>Права выпускников с ограниченными возможностями здоровья </vt:lpstr>
      <vt:lpstr>Права выпускников с ограниченными возможностями здоровья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Эльвира Дунаевская</dc:creator>
  <cp:lastModifiedBy>Danel KV</cp:lastModifiedBy>
  <cp:revision>7</cp:revision>
  <dcterms:created xsi:type="dcterms:W3CDTF">2016-04-04T19:03:19Z</dcterms:created>
  <dcterms:modified xsi:type="dcterms:W3CDTF">2022-01-14T11:32:18Z</dcterms:modified>
</cp:coreProperties>
</file>